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9" r:id="rId3"/>
    <p:sldId id="260" r:id="rId4"/>
    <p:sldId id="261" r:id="rId5"/>
    <p:sldId id="258" r:id="rId6"/>
    <p:sldId id="259" r:id="rId7"/>
    <p:sldId id="265" r:id="rId8"/>
    <p:sldId id="266" r:id="rId9"/>
    <p:sldId id="264" r:id="rId10"/>
    <p:sldId id="263" r:id="rId11"/>
    <p:sldId id="267" r:id="rId12"/>
    <p:sldId id="262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738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685800"/>
            <a:ext cx="70104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Web-based On-demand Global NDVI Data Services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9800" y="266700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Presenter :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Dayong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Shen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Center for Spatial Information Science and Systems (CSISS), George Mason University</a:t>
            </a:r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8112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0"/>
            <a:ext cx="7696200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Source data: </a:t>
            </a:r>
            <a:r>
              <a:rPr lang="en-US" dirty="0" smtClean="0"/>
              <a:t>HDF-EOS </a:t>
            </a:r>
            <a:r>
              <a:rPr lang="en-US" dirty="0" smtClean="0"/>
              <a:t>(MOD13Q1)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74676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-MOD13Q1 : 16-day 250-meter a gridded level-3 product in the Sinusoidal projection. It is MODIS standard product.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-We downloaded and processed the data spanning over 2000-2012.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-The datasets have prefect integrity as there is no missing date since 2000/02/18.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"/>
            <a:ext cx="7010400" cy="914400"/>
          </a:xfrm>
        </p:spPr>
        <p:txBody>
          <a:bodyPr/>
          <a:lstStyle/>
          <a:p>
            <a:r>
              <a:rPr lang="en-US" dirty="0" smtClean="0"/>
              <a:t>VWMS,VWCS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Web-based on-demand  NDVI services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133600"/>
            <a:ext cx="782147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57200" y="3048000"/>
            <a:ext cx="838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NDVI</a:t>
            </a:r>
            <a:r>
              <a:rPr lang="en-US" sz="2800" i="1" baseline="-25000" dirty="0" err="1" smtClean="0">
                <a:latin typeface="Arial" pitchFamily="34" charset="0"/>
                <a:cs typeface="Arial" pitchFamily="34" charset="0"/>
              </a:rPr>
              <a:t>max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,NDVI</a:t>
            </a:r>
            <a:r>
              <a:rPr lang="en-US" sz="2800" i="1" baseline="-25000" dirty="0" err="1" smtClean="0">
                <a:latin typeface="Arial" pitchFamily="34" charset="0"/>
                <a:cs typeface="Arial" pitchFamily="34" charset="0"/>
              </a:rPr>
              <a:t>min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,VCI</a:t>
            </a:r>
            <a:r>
              <a:rPr lang="en-US" sz="2800" i="1" baseline="-25000" dirty="0" err="1" smtClean="0">
                <a:latin typeface="Arial" pitchFamily="34" charset="0"/>
                <a:cs typeface="Arial" pitchFamily="34" charset="0"/>
              </a:rPr>
              <a:t>yyyy.mm.dd</a:t>
            </a:r>
            <a:r>
              <a:rPr lang="en-US" sz="2800" baseline="-250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 global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GeoTIFF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image data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"/>
            <a:ext cx="7010400" cy="914400"/>
          </a:xfrm>
        </p:spPr>
        <p:txBody>
          <a:bodyPr/>
          <a:lstStyle/>
          <a:p>
            <a:r>
              <a:rPr lang="en-US" dirty="0" smtClean="0"/>
              <a:t>Flow chart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57400" y="1066800"/>
            <a:ext cx="4800600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Load Tile Data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1981200"/>
            <a:ext cx="4800600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Bad Quality Filtering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2895600"/>
            <a:ext cx="4800600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Add Land/Water Mask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7400" y="3810000"/>
            <a:ext cx="4800600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Big/TIFF Creation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7400" y="4724400"/>
            <a:ext cx="4800600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Big/TIFF Compression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7400" y="5638800"/>
            <a:ext cx="4800600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TIFF Output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267200" y="1524000"/>
            <a:ext cx="381000" cy="457200"/>
          </a:xfrm>
          <a:prstGeom prst="downArrow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4267200" y="2438400"/>
            <a:ext cx="381000" cy="457200"/>
          </a:xfrm>
          <a:prstGeom prst="downArrow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4267200" y="5181600"/>
            <a:ext cx="381000" cy="457200"/>
          </a:xfrm>
          <a:prstGeom prst="downArrow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4267200" y="3352800"/>
            <a:ext cx="381000" cy="457200"/>
          </a:xfrm>
          <a:prstGeom prst="downArrow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4267200" y="4267200"/>
            <a:ext cx="381000" cy="457200"/>
          </a:xfrm>
          <a:prstGeom prst="downArrow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"/>
            <a:ext cx="7010400" cy="914400"/>
          </a:xfrm>
        </p:spPr>
        <p:txBody>
          <a:bodyPr/>
          <a:lstStyle/>
          <a:p>
            <a:r>
              <a:rPr lang="en-US" dirty="0" smtClean="0"/>
              <a:t>GDAL Utilities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219200"/>
            <a:ext cx="6248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gdalinfo</a:t>
            </a:r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gdal_translate</a:t>
            </a:r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gdaladdo</a:t>
            </a:r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gdalwarp</a:t>
            </a:r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gdal_merge.py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"/>
            <a:ext cx="7010400" cy="914400"/>
          </a:xfrm>
        </p:spPr>
        <p:txBody>
          <a:bodyPr/>
          <a:lstStyle/>
          <a:p>
            <a:r>
              <a:rPr lang="en-US" dirty="0" smtClean="0"/>
              <a:t>C-C++ program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990600"/>
            <a:ext cx="8077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#include &lt;sys/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types.h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&gt;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#include &lt;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dirent.h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&gt;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#include &lt;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stdio.h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&gt;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#include &lt;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stdlib.h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&gt;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#include &lt;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iostream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&gt;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#include &lt;string&gt;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#include &lt;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errno.h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&gt;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#include "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gdal_priv.h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"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#include "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cpl_string.h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"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#include "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ogr_spatialref.h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"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#include "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ogr_api.h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"    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"/>
            <a:ext cx="7010400" cy="914400"/>
          </a:xfrm>
        </p:spPr>
        <p:txBody>
          <a:bodyPr/>
          <a:lstStyle/>
          <a:p>
            <a:r>
              <a:rPr lang="en-US" dirty="0" smtClean="0"/>
              <a:t>Data Quality</a:t>
            </a:r>
            <a:endParaRPr lang="en-US" dirty="0"/>
          </a:p>
        </p:txBody>
      </p:sp>
      <p:pic>
        <p:nvPicPr>
          <p:cNvPr id="3" name="Picture 2" descr="tile2_differenc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295400"/>
            <a:ext cx="6324487" cy="51816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029200"/>
            <a:ext cx="107632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743200" y="1371600"/>
            <a:ext cx="4876800" cy="48006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"/>
            <a:ext cx="7010400" cy="914400"/>
          </a:xfrm>
        </p:spPr>
        <p:txBody>
          <a:bodyPr/>
          <a:lstStyle/>
          <a:p>
            <a:r>
              <a:rPr lang="en-US" dirty="0" smtClean="0"/>
              <a:t>Time Test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Both VWMS and VWCS are pretty fast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"/>
            <a:ext cx="7010400" cy="914400"/>
          </a:xfrm>
        </p:spPr>
        <p:txBody>
          <a:bodyPr/>
          <a:lstStyle/>
          <a:p>
            <a:r>
              <a:rPr lang="en-US" dirty="0" smtClean="0"/>
              <a:t>VWMS 1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14400"/>
            <a:ext cx="8382000" cy="574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"/>
            <a:ext cx="7010400" cy="914400"/>
          </a:xfrm>
        </p:spPr>
        <p:txBody>
          <a:bodyPr/>
          <a:lstStyle/>
          <a:p>
            <a:r>
              <a:rPr lang="en-US" dirty="0" smtClean="0"/>
              <a:t>VWMS 2</a:t>
            </a:r>
            <a:endParaRPr lang="en-US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53691"/>
            <a:ext cx="8305800" cy="5694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"/>
            <a:ext cx="7010400" cy="914400"/>
          </a:xfrm>
        </p:spPr>
        <p:txBody>
          <a:bodyPr/>
          <a:lstStyle/>
          <a:p>
            <a:r>
              <a:rPr lang="en-US" dirty="0" smtClean="0"/>
              <a:t>Ongoing Work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219200"/>
            <a:ext cx="7391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- VWCS has been developed using C-C++, GDAL, Java and JavaScript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- VWCS Will be available on the same web portal soon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"/>
            <a:ext cx="7010400" cy="914400"/>
          </a:xfrm>
        </p:spPr>
        <p:txBody>
          <a:bodyPr/>
          <a:lstStyle/>
          <a:p>
            <a:r>
              <a:rPr lang="en-US" dirty="0" smtClean="0"/>
              <a:t>VWMS Web Link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5240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http://gis.csiss.gmu.edu/GADMFS/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22860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Questions and Comments?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196</TotalTime>
  <Words>232</Words>
  <Application>Microsoft Office PowerPoint</Application>
  <PresentationFormat>On-screen Show (4:3)</PresentationFormat>
  <Paragraphs>49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Trek</vt:lpstr>
      <vt:lpstr>Web-based On-demand Global NDVI Data Services</vt:lpstr>
      <vt:lpstr>Source data: HDF-EOS (MOD13Q1)</vt:lpstr>
      <vt:lpstr>VWMS,VWCS</vt:lpstr>
      <vt:lpstr>Flow chart</vt:lpstr>
      <vt:lpstr>GDAL Utilities</vt:lpstr>
      <vt:lpstr>C-C++ program</vt:lpstr>
      <vt:lpstr>Data Quality</vt:lpstr>
      <vt:lpstr>Time Test</vt:lpstr>
      <vt:lpstr>VWMS 1</vt:lpstr>
      <vt:lpstr>VWMS 2</vt:lpstr>
      <vt:lpstr>Ongoing Work</vt:lpstr>
      <vt:lpstr>VWMS Web Link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US Continental Mask</dc:title>
  <dc:creator>Gordon</dc:creator>
  <cp:lastModifiedBy>Gordon</cp:lastModifiedBy>
  <cp:revision>45</cp:revision>
  <dcterms:created xsi:type="dcterms:W3CDTF">2006-08-16T00:00:00Z</dcterms:created>
  <dcterms:modified xsi:type="dcterms:W3CDTF">2012-04-19T12:12:24Z</dcterms:modified>
</cp:coreProperties>
</file>